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394" r:id="rId17"/>
    <p:sldId id="408" r:id="rId18"/>
    <p:sldId id="275" r:id="rId19"/>
  </p:sldIdLst>
  <p:sldSz cx="9144000" cy="6858000" type="screen4x3"/>
  <p:notesSz cx="6797675" cy="9874250"/>
  <p:embeddedFontLst>
    <p:embeddedFont>
      <p:font typeface="HY견고딕" panose="02030600000101010101" pitchFamily="18" charset="-127"/>
      <p:regular r:id="rId22"/>
    </p:embeddedFont>
    <p:embeddedFont>
      <p:font typeface="Verdana" panose="020B0604030504040204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26" autoAdjust="0"/>
    <p:restoredTop sz="96370" autoAdjust="0"/>
  </p:normalViewPr>
  <p:slideViewPr>
    <p:cSldViewPr>
      <p:cViewPr varScale="1">
        <p:scale>
          <a:sx n="82" d="100"/>
          <a:sy n="82" d="100"/>
        </p:scale>
        <p:origin x="1622" y="62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2021-06-25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2021-06-25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06-1. </a:t>
            </a:r>
            <a:r>
              <a:rPr lang="ko-KR" altLang="en-US" b="1" dirty="0">
                <a:solidFill>
                  <a:schemeClr val="tx1"/>
                </a:solidFill>
              </a:rPr>
              <a:t>예외 클래스</a:t>
            </a: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>
                <a:solidFill>
                  <a:srgbClr val="C00000"/>
                </a:solidFill>
              </a:rPr>
              <a:t>NumberFormatException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문자열을 숫자로 변환하는 경우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숫자가 변환될 수 없는 문자가 포함된 경우 </a:t>
            </a:r>
            <a:r>
              <a:rPr lang="en-US" altLang="ko-KR" dirty="0" err="1">
                <a:solidFill>
                  <a:srgbClr val="C00000"/>
                </a:solidFill>
              </a:rPr>
              <a:t>java.lang.NumberFormatException</a:t>
            </a:r>
            <a:r>
              <a:rPr lang="en-US" altLang="ko-KR" dirty="0"/>
              <a:t> </a:t>
            </a:r>
            <a:r>
              <a:rPr lang="ko-KR" altLang="en-US" dirty="0"/>
              <a:t>발생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13" y="1820916"/>
            <a:ext cx="7391400" cy="1531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186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219200"/>
            <a:ext cx="6858000" cy="360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76800"/>
            <a:ext cx="68580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12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>
                <a:solidFill>
                  <a:srgbClr val="C00000"/>
                </a:solidFill>
              </a:rPr>
              <a:t>ClassCastException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상위 및 하위 클래스 그리고 구현 클래스와 인터페이스 간 타입 변환 가능</a:t>
            </a:r>
            <a:endParaRPr lang="en-US" altLang="ko-KR" dirty="0"/>
          </a:p>
          <a:p>
            <a:pPr lvl="1"/>
            <a:r>
              <a:rPr lang="ko-KR" altLang="en-US" dirty="0"/>
              <a:t>위 관계가 아닌 경우 </a:t>
            </a:r>
            <a:r>
              <a:rPr lang="en-US" altLang="ko-KR" dirty="0" err="1"/>
              <a:t>ClassCastException</a:t>
            </a:r>
            <a:r>
              <a:rPr lang="en-US" altLang="ko-KR" dirty="0"/>
              <a:t> </a:t>
            </a:r>
            <a:r>
              <a:rPr lang="ko-KR" altLang="en-US" dirty="0"/>
              <a:t>발생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41" y="2133600"/>
            <a:ext cx="6248400" cy="16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0" y="3821311"/>
            <a:ext cx="7417759" cy="1313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0" y="5134350"/>
            <a:ext cx="7417759" cy="126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0041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err="1"/>
              <a:t>instanceof</a:t>
            </a:r>
            <a:r>
              <a:rPr lang="en-US" altLang="ko-KR" dirty="0"/>
              <a:t> </a:t>
            </a:r>
            <a:r>
              <a:rPr lang="ko-KR" altLang="en-US" dirty="0"/>
              <a:t>연산자로 타입 변환 가능 여부를 미리 확인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600200"/>
            <a:ext cx="77343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3052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– </a:t>
            </a:r>
            <a:r>
              <a:rPr lang="en-US" altLang="ko-KR" dirty="0" err="1"/>
              <a:t>ClassCastException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315200" cy="4850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2525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267891" lvl="1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19200"/>
            <a:ext cx="7177252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9755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예외 </a:t>
            </a:r>
            <a:r>
              <a:rPr lang="en-US" altLang="ko-KR" dirty="0"/>
              <a:t>: </a:t>
            </a:r>
            <a:r>
              <a:rPr lang="ko-KR" altLang="en-US" dirty="0"/>
              <a:t>사용자의 잘못된 조작 또는 개발자의 잘못된 코딩으로 인해 발생하는 프로그램 오류</a:t>
            </a:r>
            <a:r>
              <a:rPr lang="en-US" altLang="ko-KR" dirty="0"/>
              <a:t>. </a:t>
            </a:r>
            <a:r>
              <a:rPr lang="ko-KR" altLang="en-US" dirty="0"/>
              <a:t>예외 발생 시 프로그램이 곧바로 종료되나</a:t>
            </a:r>
            <a:r>
              <a:rPr lang="en-US" altLang="ko-KR" dirty="0"/>
              <a:t>, </a:t>
            </a:r>
            <a:r>
              <a:rPr lang="ko-KR" altLang="en-US" dirty="0"/>
              <a:t>예외 처리 통해 정상 실행상태를 유지할 수 있음</a:t>
            </a:r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예외 클래스 </a:t>
            </a:r>
            <a:r>
              <a:rPr lang="en-US" altLang="ko-KR" dirty="0"/>
              <a:t>: </a:t>
            </a:r>
            <a:r>
              <a:rPr lang="ko-KR" altLang="en-US" dirty="0"/>
              <a:t>자바에서는 예외를 클래스로 관리함</a:t>
            </a:r>
            <a:r>
              <a:rPr lang="en-US" altLang="ko-KR" dirty="0"/>
              <a:t>. </a:t>
            </a:r>
            <a:r>
              <a:rPr lang="ko-KR" altLang="en-US" dirty="0"/>
              <a:t>프로그램 실행 중 예외가 발생하면 해당 예외 클래스로 객체를 생성하고 예외 처리 코드에서 예외 객체를 이용할 수 있도록 해줌</a:t>
            </a:r>
            <a:r>
              <a:rPr lang="en-US" altLang="ko-KR" dirty="0"/>
              <a:t>.</a:t>
            </a:r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일반 예외 </a:t>
            </a:r>
            <a:r>
              <a:rPr lang="en-US" altLang="ko-KR" dirty="0"/>
              <a:t>: </a:t>
            </a:r>
            <a:r>
              <a:rPr lang="ko-KR" altLang="en-US" dirty="0"/>
              <a:t>컴파일러 체크 예외</a:t>
            </a:r>
            <a:r>
              <a:rPr lang="en-US" altLang="ko-KR" dirty="0"/>
              <a:t>. </a:t>
            </a:r>
            <a:r>
              <a:rPr lang="ko-KR" altLang="en-US" dirty="0"/>
              <a:t>프로그램 실행 시 예외 발생 가능성 높기 때문에 자바 소스 컴파일 과정에서 해당 예외 처리 코드 있는지 검사함</a:t>
            </a:r>
            <a:r>
              <a:rPr lang="en-US" altLang="ko-KR" dirty="0"/>
              <a:t>.</a:t>
            </a:r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>
                <a:solidFill>
                  <a:srgbClr val="C00000"/>
                </a:solidFill>
              </a:rPr>
              <a:t>실행 예외 </a:t>
            </a:r>
            <a:r>
              <a:rPr lang="en-US" altLang="ko-KR" dirty="0"/>
              <a:t>: </a:t>
            </a:r>
            <a:r>
              <a:rPr lang="ko-KR" altLang="en-US" dirty="0"/>
              <a:t>컴파일러 넌 체크 예외</a:t>
            </a:r>
            <a:r>
              <a:rPr lang="en-US" altLang="ko-KR" dirty="0"/>
              <a:t>. </a:t>
            </a:r>
            <a:r>
              <a:rPr lang="ko-KR" altLang="en-US" dirty="0"/>
              <a:t>실행 시 예측할 수 없이 갑자기 발생하기 때문에 컴파일 과정에서 예외 처리 코드 존재 여부를 검사하지 않음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예외에 대한 아래 설명 중 틀린 것을 고르세요</a:t>
            </a:r>
            <a:endParaRPr lang="en-US" altLang="ko-KR" dirty="0"/>
          </a:p>
          <a:p>
            <a:pPr lvl="1"/>
            <a:r>
              <a:rPr lang="ko-KR" altLang="en-US" dirty="0"/>
              <a:t>예외는 사용자의 잘못된 조작</a:t>
            </a:r>
            <a:r>
              <a:rPr lang="en-US" altLang="ko-KR" dirty="0"/>
              <a:t>, </a:t>
            </a:r>
            <a:r>
              <a:rPr lang="ko-KR" altLang="en-US" dirty="0"/>
              <a:t>개발자의 잘못된 코딩으로 인한 프로그램 오류를 말한다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RuntimeException</a:t>
            </a:r>
            <a:r>
              <a:rPr lang="ko-KR" altLang="en-US" dirty="0"/>
              <a:t>의 하위 클래스는 컴파일러가 예외 처리 코드를 체크하지 않는다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예외는 클래스로 관리된다</a:t>
            </a:r>
            <a:endParaRPr lang="en-US" altLang="ko-KR" dirty="0"/>
          </a:p>
          <a:p>
            <a:pPr lvl="1"/>
            <a:r>
              <a:rPr lang="en-US" altLang="ko-KR" dirty="0"/>
              <a:t>Exception</a:t>
            </a:r>
            <a:r>
              <a:rPr lang="ko-KR" altLang="en-US" dirty="0"/>
              <a:t>의 하위 클래스는 모두 일반 예외에 해당한다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확인문제</a:t>
            </a:r>
          </a:p>
        </p:txBody>
      </p:sp>
    </p:spTree>
    <p:extLst>
      <p:ext uri="{BB962C8B-B14F-4D97-AF65-F5344CB8AC3E}">
        <p14:creationId xmlns:p14="http://schemas.microsoft.com/office/powerpoint/2010/main" val="2013907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시작하기 전에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예외와 예외 클래스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실행 예외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키워드로 끝내는 핵심 포인트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/>
              <a:t>확인문제</a:t>
            </a:r>
            <a:endParaRPr lang="en-US" altLang="ko-KR" sz="2400" dirty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>
                <a:solidFill>
                  <a:srgbClr val="C00000"/>
                </a:solidFill>
              </a:rPr>
              <a:t>[</a:t>
            </a:r>
            <a:r>
              <a:rPr lang="ko-KR" altLang="en-US" dirty="0">
                <a:solidFill>
                  <a:srgbClr val="C00000"/>
                </a:solidFill>
              </a:rPr>
              <a:t>핵심 키워드</a:t>
            </a:r>
            <a:r>
              <a:rPr lang="en-US" altLang="ko-KR" dirty="0">
                <a:solidFill>
                  <a:srgbClr val="C00000"/>
                </a:solidFill>
              </a:rPr>
              <a:t>]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/>
              <a:t>: </a:t>
            </a:r>
            <a:r>
              <a:rPr lang="ko-KR" altLang="en-US" dirty="0"/>
              <a:t>예외</a:t>
            </a:r>
            <a:r>
              <a:rPr lang="en-US" altLang="ko-KR" dirty="0"/>
              <a:t>, </a:t>
            </a:r>
            <a:r>
              <a:rPr lang="ko-KR" altLang="en-US" dirty="0"/>
              <a:t>예외 클래스</a:t>
            </a:r>
            <a:r>
              <a:rPr lang="en-US" altLang="ko-KR" dirty="0"/>
              <a:t>, </a:t>
            </a:r>
            <a:r>
              <a:rPr lang="ko-KR" altLang="en-US" dirty="0"/>
              <a:t>일반 예외</a:t>
            </a:r>
            <a:r>
              <a:rPr lang="en-US" altLang="ko-KR" dirty="0"/>
              <a:t>, </a:t>
            </a:r>
            <a:r>
              <a:rPr lang="ko-KR" altLang="en-US" dirty="0"/>
              <a:t>실행 예외</a:t>
            </a: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r>
              <a:rPr lang="en-US" altLang="ko-KR" dirty="0">
                <a:solidFill>
                  <a:srgbClr val="C00000"/>
                </a:solidFill>
              </a:rPr>
              <a:t>[</a:t>
            </a:r>
            <a:r>
              <a:rPr lang="ko-KR" altLang="en-US" dirty="0">
                <a:solidFill>
                  <a:srgbClr val="C00000"/>
                </a:solidFill>
              </a:rPr>
              <a:t>핵심 포인트</a:t>
            </a:r>
            <a:r>
              <a:rPr lang="en-US" altLang="ko-KR" dirty="0">
                <a:solidFill>
                  <a:srgbClr val="C00000"/>
                </a:solidFill>
              </a:rPr>
              <a:t>]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endParaRPr lang="en-US" altLang="ko-KR" dirty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ko-KR" altLang="en-US" dirty="0"/>
              <a:t>자바에서 컴퓨터 하드웨어 관련 고장으로 인해 응용프로그램 실행 오류가 발생하는 것을 에러라 하고</a:t>
            </a:r>
            <a:r>
              <a:rPr lang="en-US" altLang="ko-KR" dirty="0"/>
              <a:t>, </a:t>
            </a:r>
            <a:r>
              <a:rPr lang="ko-KR" altLang="en-US" dirty="0"/>
              <a:t>그 외 프로그램 자체에서 발생하는 오류를 예외라고 한다</a:t>
            </a:r>
            <a:r>
              <a:rPr lang="en-US" altLang="ko-KR" dirty="0"/>
              <a:t>. </a:t>
            </a:r>
            <a:r>
              <a:rPr lang="ko-KR" altLang="en-US" dirty="0"/>
              <a:t>예외의 종류와 발생 경우를 알아본다</a:t>
            </a:r>
            <a:r>
              <a:rPr lang="en-US" altLang="ko-KR" dirty="0"/>
              <a:t>.</a:t>
            </a:r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시작하기 전에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예외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(Exception)</a:t>
            </a:r>
          </a:p>
          <a:p>
            <a:pPr lvl="1"/>
            <a:r>
              <a:rPr lang="ko-KR" altLang="en-US" dirty="0"/>
              <a:t>사용자의 잘못된 조작 또는 개발자의 잘못된 코딩으로 인해 발생하는 프로그램 오류</a:t>
            </a:r>
            <a:endParaRPr lang="en-US" altLang="ko-KR" dirty="0"/>
          </a:p>
          <a:p>
            <a:pPr lvl="1"/>
            <a:r>
              <a:rPr lang="ko-KR" altLang="en-US" dirty="0"/>
              <a:t>예외 처리 프로그램 통해 정상 실행상태 유지 가능</a:t>
            </a:r>
            <a:endParaRPr lang="en-US" altLang="ko-KR" dirty="0"/>
          </a:p>
          <a:p>
            <a:pPr lvl="1"/>
            <a:r>
              <a:rPr lang="ko-KR" altLang="en-US" dirty="0"/>
              <a:t>예외 발생 가능성이 높은 코드 </a:t>
            </a:r>
            <a:r>
              <a:rPr lang="ko-KR" altLang="en-US" dirty="0" err="1"/>
              <a:t>컴파일할</a:t>
            </a:r>
            <a:r>
              <a:rPr lang="ko-KR" altLang="en-US" dirty="0"/>
              <a:t> 때 예외 처리 유무 확인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</p:spTree>
    <p:extLst>
      <p:ext uri="{BB962C8B-B14F-4D97-AF65-F5344CB8AC3E}">
        <p14:creationId xmlns:p14="http://schemas.microsoft.com/office/powerpoint/2010/main" val="1192925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C00000"/>
                </a:solidFill>
              </a:rPr>
              <a:t>일반 예외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(exception)</a:t>
            </a:r>
          </a:p>
          <a:p>
            <a:pPr lvl="1"/>
            <a:r>
              <a:rPr lang="ko-KR" altLang="en-US" dirty="0"/>
              <a:t>컴파일러 체크 예외</a:t>
            </a:r>
            <a:endParaRPr lang="en-US" altLang="ko-KR" dirty="0"/>
          </a:p>
          <a:p>
            <a:pPr lvl="1"/>
            <a:r>
              <a:rPr lang="ko-KR" altLang="en-US" dirty="0"/>
              <a:t>자바 소스 컴파일 과정에서 해당 예외 처리 코드 있는지 검사하게 됨</a:t>
            </a:r>
            <a:endParaRPr lang="en-US" altLang="ko-KR" dirty="0"/>
          </a:p>
          <a:p>
            <a:r>
              <a:rPr lang="ko-KR" altLang="en-US" dirty="0">
                <a:solidFill>
                  <a:srgbClr val="C00000"/>
                </a:solidFill>
              </a:rPr>
              <a:t>실행 예외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(runtime exception)</a:t>
            </a:r>
          </a:p>
          <a:p>
            <a:pPr lvl="1"/>
            <a:r>
              <a:rPr lang="ko-KR" altLang="en-US" dirty="0"/>
              <a:t>컴파일러 넌 체크 예외</a:t>
            </a:r>
            <a:endParaRPr lang="en-US" altLang="ko-KR" dirty="0"/>
          </a:p>
          <a:p>
            <a:pPr lvl="1"/>
            <a:r>
              <a:rPr lang="ko-KR" altLang="en-US" dirty="0"/>
              <a:t>실행 시 예측할 수 없이 갑자기 발생하기에 컴파일 과정에서 예외처리코드 검사하지 않음</a:t>
            </a:r>
            <a:endParaRPr lang="en-US" altLang="ko-KR" dirty="0"/>
          </a:p>
          <a:p>
            <a:r>
              <a:rPr lang="ko-KR" altLang="en-US" dirty="0"/>
              <a:t>자바에서는 예외를 클래스로 관리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예외와 예외 클래스</a:t>
            </a: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581400"/>
            <a:ext cx="7239001" cy="2570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9140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err="1">
                <a:solidFill>
                  <a:srgbClr val="C00000"/>
                </a:solidFill>
              </a:rPr>
              <a:t>RuntimeException</a:t>
            </a:r>
            <a:r>
              <a:rPr lang="en-US" altLang="ko-KR" dirty="0">
                <a:solidFill>
                  <a:srgbClr val="C00000"/>
                </a:solidFill>
              </a:rPr>
              <a:t> </a:t>
            </a:r>
            <a:r>
              <a:rPr lang="ko-KR" altLang="en-US" dirty="0">
                <a:solidFill>
                  <a:srgbClr val="C00000"/>
                </a:solidFill>
              </a:rPr>
              <a:t>클래스 </a:t>
            </a:r>
            <a:r>
              <a:rPr lang="ko-KR" altLang="en-US" dirty="0"/>
              <a:t>기준으로 일반 및 실행 예외 클래스 구분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예외와 예외 클래스</a:t>
            </a: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10" y="1655379"/>
            <a:ext cx="7240841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1929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개발자의 경험에 의해서 예외 처리 코드 작성해야 함</a:t>
            </a:r>
            <a:endParaRPr lang="en-US" altLang="ko-KR" dirty="0"/>
          </a:p>
          <a:p>
            <a:pPr lvl="1"/>
            <a:r>
              <a:rPr lang="ko-KR" altLang="en-US" dirty="0"/>
              <a:t>예외처리코드 없을 경우 해당 예외 발생 시 프로그램 종료</a:t>
            </a:r>
            <a:endParaRPr lang="en-US" altLang="ko-KR" dirty="0"/>
          </a:p>
          <a:p>
            <a:pPr lvl="1"/>
            <a:endParaRPr lang="en-US" altLang="ko-KR" sz="1000" dirty="0"/>
          </a:p>
          <a:p>
            <a:r>
              <a:rPr lang="en-US" altLang="ko-KR" dirty="0" err="1">
                <a:solidFill>
                  <a:srgbClr val="C00000"/>
                </a:solidFill>
              </a:rPr>
              <a:t>NullPointerException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가장</a:t>
            </a:r>
            <a:r>
              <a:rPr lang="en-US" altLang="ko-KR" dirty="0"/>
              <a:t> </a:t>
            </a:r>
            <a:r>
              <a:rPr lang="ko-KR" altLang="en-US" dirty="0"/>
              <a:t>빈번하게 발생하는 실행 예외</a:t>
            </a:r>
            <a:endParaRPr lang="en-US" altLang="ko-KR" dirty="0"/>
          </a:p>
          <a:p>
            <a:pPr lvl="1"/>
            <a:r>
              <a:rPr lang="en-GB" altLang="ko-KR" dirty="0">
                <a:solidFill>
                  <a:srgbClr val="C00000"/>
                </a:solidFill>
              </a:rPr>
              <a:t>java</a:t>
            </a:r>
            <a:r>
              <a:rPr lang="en-US" altLang="ko-KR" dirty="0">
                <a:solidFill>
                  <a:srgbClr val="C00000"/>
                </a:solidFill>
              </a:rPr>
              <a:t>.</a:t>
            </a:r>
            <a:r>
              <a:rPr lang="en-US" altLang="ko-KR" dirty="0" err="1">
                <a:solidFill>
                  <a:srgbClr val="C00000"/>
                </a:solidFill>
              </a:rPr>
              <a:t>lang.NullPointerException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객체 참조가 없는 상태의 참조 변수로 객체 접근 연산자 도트를 사용할 경우 발생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3276600"/>
            <a:ext cx="6860628" cy="218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462088"/>
            <a:ext cx="6860628" cy="10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900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>
                <a:solidFill>
                  <a:srgbClr val="C00000"/>
                </a:solidFill>
              </a:rPr>
              <a:t>ArrayIndexOutOfBoundsException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배열에서</a:t>
            </a:r>
            <a:r>
              <a:rPr lang="en-US" altLang="ko-KR" dirty="0"/>
              <a:t> </a:t>
            </a:r>
            <a:r>
              <a:rPr lang="ko-KR" altLang="en-US" dirty="0"/>
              <a:t>인덱스 범위를 초과할 경우</a:t>
            </a:r>
            <a:endParaRPr lang="en-US" altLang="ko-KR" dirty="0"/>
          </a:p>
          <a:p>
            <a:pPr lvl="1"/>
            <a:r>
              <a:rPr lang="en-US" altLang="ko-KR" dirty="0" err="1">
                <a:solidFill>
                  <a:srgbClr val="C00000"/>
                </a:solidFill>
              </a:rPr>
              <a:t>java.lang.ArrayIndexOutOfBoundsException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97155"/>
            <a:ext cx="6477000" cy="2746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1" y="4951883"/>
            <a:ext cx="7696200" cy="1458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51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/>
              <a:t>이클립스</a:t>
            </a:r>
            <a:r>
              <a:rPr lang="ko-KR" altLang="en-US" dirty="0"/>
              <a:t> </a:t>
            </a:r>
            <a:r>
              <a:rPr lang="en-US" altLang="ko-KR" dirty="0"/>
              <a:t>– [Run] – [Run Configuration] – [Arguments]</a:t>
            </a:r>
            <a:r>
              <a:rPr lang="ko-KR" altLang="en-US" dirty="0"/>
              <a:t>탭 </a:t>
            </a:r>
            <a:r>
              <a:rPr lang="en-US" altLang="ko-KR" dirty="0"/>
              <a:t>– [Program arguments]</a:t>
            </a:r>
          </a:p>
          <a:p>
            <a:pPr lvl="2"/>
            <a:r>
              <a:rPr lang="ko-KR" altLang="en-US" dirty="0"/>
              <a:t>아래와 같이 입력하여 해결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497361"/>
            <a:ext cx="4572000" cy="147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82" y="2974428"/>
            <a:ext cx="7383517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265735"/>
      </p:ext>
    </p:extLst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17522</TotalTime>
  <Words>472</Words>
  <Application>Microsoft Office PowerPoint</Application>
  <PresentationFormat>화면 슬라이드 쇼(4:3)</PresentationFormat>
  <Paragraphs>88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Wingdings</vt:lpstr>
      <vt:lpstr>Arial</vt:lpstr>
      <vt:lpstr>나눔스퀘어OTF</vt:lpstr>
      <vt:lpstr>돋움</vt:lpstr>
      <vt:lpstr>맑은 고딕</vt:lpstr>
      <vt:lpstr>HY견고딕</vt:lpstr>
      <vt:lpstr>Verdana</vt:lpstr>
      <vt:lpstr>5_디자인 사용자 지정</vt:lpstr>
      <vt:lpstr>06-1. 예외 클래스</vt:lpstr>
      <vt:lpstr>목차</vt:lpstr>
      <vt:lpstr>시작하기 전에</vt:lpstr>
      <vt:lpstr>시작하기 전에</vt:lpstr>
      <vt:lpstr>예외와 예외 클래스</vt:lpstr>
      <vt:lpstr>예외와 예외 클래스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키워드로 끝내는 핵심 포인트 </vt:lpstr>
      <vt:lpstr>확인문제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youngmoon525</cp:lastModifiedBy>
  <cp:revision>2714</cp:revision>
  <dcterms:created xsi:type="dcterms:W3CDTF">2004-07-21T02:43:03Z</dcterms:created>
  <dcterms:modified xsi:type="dcterms:W3CDTF">2021-06-25T07:51:48Z</dcterms:modified>
</cp:coreProperties>
</file>